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8" r:id="rId2"/>
  </p:sldIdLst>
  <p:sldSz cx="7772400" cy="10058400"/>
  <p:notesSz cx="6858000" cy="9144000"/>
  <p:defaultTextStyle>
    <a:defPPr>
      <a:defRPr lang="en-US"/>
    </a:defPPr>
    <a:lvl1pPr marL="0" algn="l" defTabSz="509412" rtl="0" eaLnBrk="1" latinLnBrk="0" hangingPunct="1">
      <a:defRPr sz="2000" kern="1200">
        <a:solidFill>
          <a:schemeClr val="tx1"/>
        </a:solidFill>
        <a:latin typeface="+mn-lt"/>
        <a:ea typeface="+mn-ea"/>
        <a:cs typeface="+mn-cs"/>
      </a:defRPr>
    </a:lvl1pPr>
    <a:lvl2pPr marL="509412" algn="l" defTabSz="509412" rtl="0" eaLnBrk="1" latinLnBrk="0" hangingPunct="1">
      <a:defRPr sz="2000" kern="1200">
        <a:solidFill>
          <a:schemeClr val="tx1"/>
        </a:solidFill>
        <a:latin typeface="+mn-lt"/>
        <a:ea typeface="+mn-ea"/>
        <a:cs typeface="+mn-cs"/>
      </a:defRPr>
    </a:lvl2pPr>
    <a:lvl3pPr marL="1018824" algn="l" defTabSz="509412" rtl="0" eaLnBrk="1" latinLnBrk="0" hangingPunct="1">
      <a:defRPr sz="2000" kern="1200">
        <a:solidFill>
          <a:schemeClr val="tx1"/>
        </a:solidFill>
        <a:latin typeface="+mn-lt"/>
        <a:ea typeface="+mn-ea"/>
        <a:cs typeface="+mn-cs"/>
      </a:defRPr>
    </a:lvl3pPr>
    <a:lvl4pPr marL="1528237" algn="l" defTabSz="509412" rtl="0" eaLnBrk="1" latinLnBrk="0" hangingPunct="1">
      <a:defRPr sz="2000" kern="1200">
        <a:solidFill>
          <a:schemeClr val="tx1"/>
        </a:solidFill>
        <a:latin typeface="+mn-lt"/>
        <a:ea typeface="+mn-ea"/>
        <a:cs typeface="+mn-cs"/>
      </a:defRPr>
    </a:lvl4pPr>
    <a:lvl5pPr marL="2037649" algn="l" defTabSz="509412" rtl="0" eaLnBrk="1" latinLnBrk="0" hangingPunct="1">
      <a:defRPr sz="2000" kern="1200">
        <a:solidFill>
          <a:schemeClr val="tx1"/>
        </a:solidFill>
        <a:latin typeface="+mn-lt"/>
        <a:ea typeface="+mn-ea"/>
        <a:cs typeface="+mn-cs"/>
      </a:defRPr>
    </a:lvl5pPr>
    <a:lvl6pPr marL="2547061" algn="l" defTabSz="509412" rtl="0" eaLnBrk="1" latinLnBrk="0" hangingPunct="1">
      <a:defRPr sz="2000" kern="1200">
        <a:solidFill>
          <a:schemeClr val="tx1"/>
        </a:solidFill>
        <a:latin typeface="+mn-lt"/>
        <a:ea typeface="+mn-ea"/>
        <a:cs typeface="+mn-cs"/>
      </a:defRPr>
    </a:lvl6pPr>
    <a:lvl7pPr marL="3056473" algn="l" defTabSz="509412" rtl="0" eaLnBrk="1" latinLnBrk="0" hangingPunct="1">
      <a:defRPr sz="2000" kern="1200">
        <a:solidFill>
          <a:schemeClr val="tx1"/>
        </a:solidFill>
        <a:latin typeface="+mn-lt"/>
        <a:ea typeface="+mn-ea"/>
        <a:cs typeface="+mn-cs"/>
      </a:defRPr>
    </a:lvl7pPr>
    <a:lvl8pPr marL="3565886" algn="l" defTabSz="509412" rtl="0" eaLnBrk="1" latinLnBrk="0" hangingPunct="1">
      <a:defRPr sz="2000" kern="1200">
        <a:solidFill>
          <a:schemeClr val="tx1"/>
        </a:solidFill>
        <a:latin typeface="+mn-lt"/>
        <a:ea typeface="+mn-ea"/>
        <a:cs typeface="+mn-cs"/>
      </a:defRPr>
    </a:lvl8pPr>
    <a:lvl9pPr marL="4075298" algn="l" defTabSz="509412" rtl="0" eaLnBrk="1" latinLnBrk="0" hangingPunct="1">
      <a:defRPr sz="20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68">
          <p15:clr>
            <a:srgbClr val="A4A3A4"/>
          </p15:clr>
        </p15:guide>
        <p15:guide id="2" pos="244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5854"/>
    <p:restoredTop sz="93475"/>
  </p:normalViewPr>
  <p:slideViewPr>
    <p:cSldViewPr snapToGrid="0" snapToObjects="1">
      <p:cViewPr>
        <p:scale>
          <a:sx n="90" d="100"/>
          <a:sy n="90" d="100"/>
        </p:scale>
        <p:origin x="3224" y="-56"/>
      </p:cViewPr>
      <p:guideLst>
        <p:guide orient="horz" pos="3168"/>
        <p:guide pos="2448"/>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82930" y="3124626"/>
            <a:ext cx="6606540" cy="2156036"/>
          </a:xfrm>
        </p:spPr>
        <p:txBody>
          <a:bodyPr/>
          <a:lstStyle/>
          <a:p>
            <a:r>
              <a:rPr lang="en-US"/>
              <a:t>Click to edit Master title style</a:t>
            </a:r>
          </a:p>
        </p:txBody>
      </p:sp>
      <p:sp>
        <p:nvSpPr>
          <p:cNvPr id="3" name="Subtitle 2"/>
          <p:cNvSpPr>
            <a:spLocks noGrp="1"/>
          </p:cNvSpPr>
          <p:nvPr>
            <p:ph type="subTitle" idx="1"/>
          </p:nvPr>
        </p:nvSpPr>
        <p:spPr>
          <a:xfrm>
            <a:off x="1165860" y="5699760"/>
            <a:ext cx="5440680" cy="2570480"/>
          </a:xfrm>
        </p:spPr>
        <p:txBody>
          <a:bodyPr/>
          <a:lstStyle>
            <a:lvl1pPr marL="0" indent="0" algn="ctr">
              <a:buNone/>
              <a:defRPr>
                <a:solidFill>
                  <a:schemeClr val="tx1">
                    <a:tint val="75000"/>
                  </a:schemeClr>
                </a:solidFill>
              </a:defRPr>
            </a:lvl1pPr>
            <a:lvl2pPr marL="509412" indent="0" algn="ctr">
              <a:buNone/>
              <a:defRPr>
                <a:solidFill>
                  <a:schemeClr val="tx1">
                    <a:tint val="75000"/>
                  </a:schemeClr>
                </a:solidFill>
              </a:defRPr>
            </a:lvl2pPr>
            <a:lvl3pPr marL="1018824" indent="0" algn="ctr">
              <a:buNone/>
              <a:defRPr>
                <a:solidFill>
                  <a:schemeClr val="tx1">
                    <a:tint val="75000"/>
                  </a:schemeClr>
                </a:solidFill>
              </a:defRPr>
            </a:lvl3pPr>
            <a:lvl4pPr marL="1528237" indent="0" algn="ctr">
              <a:buNone/>
              <a:defRPr>
                <a:solidFill>
                  <a:schemeClr val="tx1">
                    <a:tint val="75000"/>
                  </a:schemeClr>
                </a:solidFill>
              </a:defRPr>
            </a:lvl4pPr>
            <a:lvl5pPr marL="2037649" indent="0" algn="ctr">
              <a:buNone/>
              <a:defRPr>
                <a:solidFill>
                  <a:schemeClr val="tx1">
                    <a:tint val="75000"/>
                  </a:schemeClr>
                </a:solidFill>
              </a:defRPr>
            </a:lvl5pPr>
            <a:lvl6pPr marL="2547061" indent="0" algn="ctr">
              <a:buNone/>
              <a:defRPr>
                <a:solidFill>
                  <a:schemeClr val="tx1">
                    <a:tint val="75000"/>
                  </a:schemeClr>
                </a:solidFill>
              </a:defRPr>
            </a:lvl6pPr>
            <a:lvl7pPr marL="3056473" indent="0" algn="ctr">
              <a:buNone/>
              <a:defRPr>
                <a:solidFill>
                  <a:schemeClr val="tx1">
                    <a:tint val="75000"/>
                  </a:schemeClr>
                </a:solidFill>
              </a:defRPr>
            </a:lvl7pPr>
            <a:lvl8pPr marL="3565886" indent="0" algn="ctr">
              <a:buNone/>
              <a:defRPr>
                <a:solidFill>
                  <a:schemeClr val="tx1">
                    <a:tint val="75000"/>
                  </a:schemeClr>
                </a:solidFill>
              </a:defRPr>
            </a:lvl8pPr>
            <a:lvl9pPr marL="4075298"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A69F894-040B-F64A-981C-C834D56B244D}" type="datetimeFigureOut">
              <a:rPr lang="en-US" smtClean="0"/>
              <a:pPr/>
              <a:t>3/19/20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190AE1-4CC9-5348-97A6-E5252C20734E}"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A69F894-040B-F64A-981C-C834D56B244D}" type="datetimeFigureOut">
              <a:rPr lang="en-US" smtClean="0"/>
              <a:pPr/>
              <a:t>3/19/20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190AE1-4CC9-5348-97A6-E5252C20734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226242" y="537846"/>
            <a:ext cx="1311593" cy="1144143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291466" y="537846"/>
            <a:ext cx="3805238" cy="1144143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A69F894-040B-F64A-981C-C834D56B244D}" type="datetimeFigureOut">
              <a:rPr lang="en-US" smtClean="0"/>
              <a:pPr/>
              <a:t>3/19/20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190AE1-4CC9-5348-97A6-E5252C20734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A69F894-040B-F64A-981C-C834D56B244D}" type="datetimeFigureOut">
              <a:rPr lang="en-US" smtClean="0"/>
              <a:pPr/>
              <a:t>3/19/20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190AE1-4CC9-5348-97A6-E5252C20734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13966" y="6463454"/>
            <a:ext cx="6606540" cy="1997710"/>
          </a:xfrm>
        </p:spPr>
        <p:txBody>
          <a:bodyPr anchor="t"/>
          <a:lstStyle>
            <a:lvl1pPr algn="l">
              <a:defRPr sz="4500" b="1" cap="all"/>
            </a:lvl1pPr>
          </a:lstStyle>
          <a:p>
            <a:r>
              <a:rPr lang="en-US"/>
              <a:t>Click to edit Master title style</a:t>
            </a:r>
          </a:p>
        </p:txBody>
      </p:sp>
      <p:sp>
        <p:nvSpPr>
          <p:cNvPr id="3" name="Text Placeholder 2"/>
          <p:cNvSpPr>
            <a:spLocks noGrp="1"/>
          </p:cNvSpPr>
          <p:nvPr>
            <p:ph type="body" idx="1"/>
          </p:nvPr>
        </p:nvSpPr>
        <p:spPr>
          <a:xfrm>
            <a:off x="613966" y="4263180"/>
            <a:ext cx="6606540" cy="2200274"/>
          </a:xfrm>
        </p:spPr>
        <p:txBody>
          <a:bodyPr anchor="b"/>
          <a:lstStyle>
            <a:lvl1pPr marL="0" indent="0">
              <a:buNone/>
              <a:defRPr sz="2200">
                <a:solidFill>
                  <a:schemeClr val="tx1">
                    <a:tint val="75000"/>
                  </a:schemeClr>
                </a:solidFill>
              </a:defRPr>
            </a:lvl1pPr>
            <a:lvl2pPr marL="509412" indent="0">
              <a:buNone/>
              <a:defRPr sz="2000">
                <a:solidFill>
                  <a:schemeClr val="tx1">
                    <a:tint val="75000"/>
                  </a:schemeClr>
                </a:solidFill>
              </a:defRPr>
            </a:lvl2pPr>
            <a:lvl3pPr marL="1018824" indent="0">
              <a:buNone/>
              <a:defRPr sz="1800">
                <a:solidFill>
                  <a:schemeClr val="tx1">
                    <a:tint val="75000"/>
                  </a:schemeClr>
                </a:solidFill>
              </a:defRPr>
            </a:lvl3pPr>
            <a:lvl4pPr marL="1528237" indent="0">
              <a:buNone/>
              <a:defRPr sz="1600">
                <a:solidFill>
                  <a:schemeClr val="tx1">
                    <a:tint val="75000"/>
                  </a:schemeClr>
                </a:solidFill>
              </a:defRPr>
            </a:lvl4pPr>
            <a:lvl5pPr marL="2037649" indent="0">
              <a:buNone/>
              <a:defRPr sz="1600">
                <a:solidFill>
                  <a:schemeClr val="tx1">
                    <a:tint val="75000"/>
                  </a:schemeClr>
                </a:solidFill>
              </a:defRPr>
            </a:lvl5pPr>
            <a:lvl6pPr marL="2547061" indent="0">
              <a:buNone/>
              <a:defRPr sz="1600">
                <a:solidFill>
                  <a:schemeClr val="tx1">
                    <a:tint val="75000"/>
                  </a:schemeClr>
                </a:solidFill>
              </a:defRPr>
            </a:lvl6pPr>
            <a:lvl7pPr marL="3056473" indent="0">
              <a:buNone/>
              <a:defRPr sz="1600">
                <a:solidFill>
                  <a:schemeClr val="tx1">
                    <a:tint val="75000"/>
                  </a:schemeClr>
                </a:solidFill>
              </a:defRPr>
            </a:lvl7pPr>
            <a:lvl8pPr marL="3565886" indent="0">
              <a:buNone/>
              <a:defRPr sz="1600">
                <a:solidFill>
                  <a:schemeClr val="tx1">
                    <a:tint val="75000"/>
                  </a:schemeClr>
                </a:solidFill>
              </a:defRPr>
            </a:lvl8pPr>
            <a:lvl9pPr marL="4075298"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A69F894-040B-F64A-981C-C834D56B244D}" type="datetimeFigureOut">
              <a:rPr lang="en-US" smtClean="0"/>
              <a:pPr/>
              <a:t>3/19/20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190AE1-4CC9-5348-97A6-E5252C20734E}"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291466" y="3129281"/>
            <a:ext cx="2558415" cy="8849996"/>
          </a:xfrm>
        </p:spPr>
        <p:txBody>
          <a:bodyPr/>
          <a:lstStyle>
            <a:lvl1pPr>
              <a:defRPr sz="3100"/>
            </a:lvl1pPr>
            <a:lvl2pPr>
              <a:defRPr sz="2700"/>
            </a:lvl2pPr>
            <a:lvl3pPr>
              <a:defRPr sz="22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2979421" y="3129281"/>
            <a:ext cx="2558415" cy="8849996"/>
          </a:xfrm>
        </p:spPr>
        <p:txBody>
          <a:bodyPr/>
          <a:lstStyle>
            <a:lvl1pPr>
              <a:defRPr sz="3100"/>
            </a:lvl1pPr>
            <a:lvl2pPr>
              <a:defRPr sz="2700"/>
            </a:lvl2pPr>
            <a:lvl3pPr>
              <a:defRPr sz="22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A69F894-040B-F64A-981C-C834D56B244D}" type="datetimeFigureOut">
              <a:rPr lang="en-US" smtClean="0"/>
              <a:pPr/>
              <a:t>3/19/20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3190AE1-4CC9-5348-97A6-E5252C20734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8620" y="402802"/>
            <a:ext cx="6995160" cy="16764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388620" y="2251499"/>
            <a:ext cx="3434160" cy="938318"/>
          </a:xfrm>
        </p:spPr>
        <p:txBody>
          <a:bodyPr anchor="b"/>
          <a:lstStyle>
            <a:lvl1pPr marL="0" indent="0">
              <a:buNone/>
              <a:defRPr sz="2700" b="1"/>
            </a:lvl1pPr>
            <a:lvl2pPr marL="509412" indent="0">
              <a:buNone/>
              <a:defRPr sz="2200" b="1"/>
            </a:lvl2pPr>
            <a:lvl3pPr marL="1018824" indent="0">
              <a:buNone/>
              <a:defRPr sz="2000" b="1"/>
            </a:lvl3pPr>
            <a:lvl4pPr marL="1528237" indent="0">
              <a:buNone/>
              <a:defRPr sz="1800" b="1"/>
            </a:lvl4pPr>
            <a:lvl5pPr marL="2037649" indent="0">
              <a:buNone/>
              <a:defRPr sz="1800" b="1"/>
            </a:lvl5pPr>
            <a:lvl6pPr marL="2547061" indent="0">
              <a:buNone/>
              <a:defRPr sz="1800" b="1"/>
            </a:lvl6pPr>
            <a:lvl7pPr marL="3056473" indent="0">
              <a:buNone/>
              <a:defRPr sz="1800" b="1"/>
            </a:lvl7pPr>
            <a:lvl8pPr marL="3565886" indent="0">
              <a:buNone/>
              <a:defRPr sz="1800" b="1"/>
            </a:lvl8pPr>
            <a:lvl9pPr marL="4075298" indent="0">
              <a:buNone/>
              <a:defRPr sz="1800" b="1"/>
            </a:lvl9pPr>
          </a:lstStyle>
          <a:p>
            <a:pPr lvl="0"/>
            <a:r>
              <a:rPr lang="en-US"/>
              <a:t>Click to edit Master text styles</a:t>
            </a:r>
          </a:p>
        </p:txBody>
      </p:sp>
      <p:sp>
        <p:nvSpPr>
          <p:cNvPr id="4" name="Content Placeholder 3"/>
          <p:cNvSpPr>
            <a:spLocks noGrp="1"/>
          </p:cNvSpPr>
          <p:nvPr>
            <p:ph sz="half" idx="2"/>
          </p:nvPr>
        </p:nvSpPr>
        <p:spPr>
          <a:xfrm>
            <a:off x="388620" y="3189817"/>
            <a:ext cx="3434160" cy="5795222"/>
          </a:xfrm>
        </p:spPr>
        <p:txBody>
          <a:bodyPr/>
          <a:lstStyle>
            <a:lvl1pPr>
              <a:defRPr sz="27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3948272" y="2251499"/>
            <a:ext cx="3435508" cy="938318"/>
          </a:xfrm>
        </p:spPr>
        <p:txBody>
          <a:bodyPr anchor="b"/>
          <a:lstStyle>
            <a:lvl1pPr marL="0" indent="0">
              <a:buNone/>
              <a:defRPr sz="2700" b="1"/>
            </a:lvl1pPr>
            <a:lvl2pPr marL="509412" indent="0">
              <a:buNone/>
              <a:defRPr sz="2200" b="1"/>
            </a:lvl2pPr>
            <a:lvl3pPr marL="1018824" indent="0">
              <a:buNone/>
              <a:defRPr sz="2000" b="1"/>
            </a:lvl3pPr>
            <a:lvl4pPr marL="1528237" indent="0">
              <a:buNone/>
              <a:defRPr sz="1800" b="1"/>
            </a:lvl4pPr>
            <a:lvl5pPr marL="2037649" indent="0">
              <a:buNone/>
              <a:defRPr sz="1800" b="1"/>
            </a:lvl5pPr>
            <a:lvl6pPr marL="2547061" indent="0">
              <a:buNone/>
              <a:defRPr sz="1800" b="1"/>
            </a:lvl6pPr>
            <a:lvl7pPr marL="3056473" indent="0">
              <a:buNone/>
              <a:defRPr sz="1800" b="1"/>
            </a:lvl7pPr>
            <a:lvl8pPr marL="3565886" indent="0">
              <a:buNone/>
              <a:defRPr sz="1800" b="1"/>
            </a:lvl8pPr>
            <a:lvl9pPr marL="4075298" indent="0">
              <a:buNone/>
              <a:defRPr sz="1800" b="1"/>
            </a:lvl9pPr>
          </a:lstStyle>
          <a:p>
            <a:pPr lvl="0"/>
            <a:r>
              <a:rPr lang="en-US"/>
              <a:t>Click to edit Master text styles</a:t>
            </a:r>
          </a:p>
        </p:txBody>
      </p:sp>
      <p:sp>
        <p:nvSpPr>
          <p:cNvPr id="6" name="Content Placeholder 5"/>
          <p:cNvSpPr>
            <a:spLocks noGrp="1"/>
          </p:cNvSpPr>
          <p:nvPr>
            <p:ph sz="quarter" idx="4"/>
          </p:nvPr>
        </p:nvSpPr>
        <p:spPr>
          <a:xfrm>
            <a:off x="3948272" y="3189817"/>
            <a:ext cx="3435508" cy="5795222"/>
          </a:xfrm>
        </p:spPr>
        <p:txBody>
          <a:bodyPr/>
          <a:lstStyle>
            <a:lvl1pPr>
              <a:defRPr sz="27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A69F894-040B-F64A-981C-C834D56B244D}" type="datetimeFigureOut">
              <a:rPr lang="en-US" smtClean="0"/>
              <a:pPr/>
              <a:t>3/19/20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3190AE1-4CC9-5348-97A6-E5252C20734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A69F894-040B-F64A-981C-C834D56B244D}" type="datetimeFigureOut">
              <a:rPr lang="en-US" smtClean="0"/>
              <a:pPr/>
              <a:t>3/19/20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3190AE1-4CC9-5348-97A6-E5252C20734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A69F894-040B-F64A-981C-C834D56B244D}" type="datetimeFigureOut">
              <a:rPr lang="en-US" smtClean="0"/>
              <a:pPr/>
              <a:t>3/19/20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3190AE1-4CC9-5348-97A6-E5252C20734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88621" y="400474"/>
            <a:ext cx="2557066" cy="1704340"/>
          </a:xfrm>
        </p:spPr>
        <p:txBody>
          <a:bodyPr anchor="b"/>
          <a:lstStyle>
            <a:lvl1pPr algn="l">
              <a:defRPr sz="2200" b="1"/>
            </a:lvl1pPr>
          </a:lstStyle>
          <a:p>
            <a:r>
              <a:rPr lang="en-US"/>
              <a:t>Click to edit Master title style</a:t>
            </a:r>
          </a:p>
        </p:txBody>
      </p:sp>
      <p:sp>
        <p:nvSpPr>
          <p:cNvPr id="3" name="Content Placeholder 2"/>
          <p:cNvSpPr>
            <a:spLocks noGrp="1"/>
          </p:cNvSpPr>
          <p:nvPr>
            <p:ph idx="1"/>
          </p:nvPr>
        </p:nvSpPr>
        <p:spPr>
          <a:xfrm>
            <a:off x="3038793" y="400474"/>
            <a:ext cx="4344988" cy="8584566"/>
          </a:xfrm>
        </p:spPr>
        <p:txBody>
          <a:bodyPr/>
          <a:lstStyle>
            <a:lvl1pPr>
              <a:defRPr sz="3600"/>
            </a:lvl1pPr>
            <a:lvl2pPr>
              <a:defRPr sz="3100"/>
            </a:lvl2pPr>
            <a:lvl3pPr>
              <a:defRPr sz="2700"/>
            </a:lvl3pPr>
            <a:lvl4pPr>
              <a:defRPr sz="2200"/>
            </a:lvl4pPr>
            <a:lvl5pPr>
              <a:defRPr sz="2200"/>
            </a:lvl5pPr>
            <a:lvl6pPr>
              <a:defRPr sz="2200"/>
            </a:lvl6pPr>
            <a:lvl7pPr>
              <a:defRPr sz="2200"/>
            </a:lvl7pPr>
            <a:lvl8pPr>
              <a:defRPr sz="2200"/>
            </a:lvl8pPr>
            <a:lvl9pPr>
              <a:defRPr sz="2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388621" y="2104814"/>
            <a:ext cx="2557066" cy="6880226"/>
          </a:xfrm>
        </p:spPr>
        <p:txBody>
          <a:bodyPr/>
          <a:lstStyle>
            <a:lvl1pPr marL="0" indent="0">
              <a:buNone/>
              <a:defRPr sz="1600"/>
            </a:lvl1pPr>
            <a:lvl2pPr marL="509412" indent="0">
              <a:buNone/>
              <a:defRPr sz="1300"/>
            </a:lvl2pPr>
            <a:lvl3pPr marL="1018824" indent="0">
              <a:buNone/>
              <a:defRPr sz="1100"/>
            </a:lvl3pPr>
            <a:lvl4pPr marL="1528237" indent="0">
              <a:buNone/>
              <a:defRPr sz="1000"/>
            </a:lvl4pPr>
            <a:lvl5pPr marL="2037649" indent="0">
              <a:buNone/>
              <a:defRPr sz="1000"/>
            </a:lvl5pPr>
            <a:lvl6pPr marL="2547061" indent="0">
              <a:buNone/>
              <a:defRPr sz="1000"/>
            </a:lvl6pPr>
            <a:lvl7pPr marL="3056473" indent="0">
              <a:buNone/>
              <a:defRPr sz="1000"/>
            </a:lvl7pPr>
            <a:lvl8pPr marL="3565886" indent="0">
              <a:buNone/>
              <a:defRPr sz="1000"/>
            </a:lvl8pPr>
            <a:lvl9pPr marL="4075298"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A69F894-040B-F64A-981C-C834D56B244D}" type="datetimeFigureOut">
              <a:rPr lang="en-US" smtClean="0"/>
              <a:pPr/>
              <a:t>3/19/20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3190AE1-4CC9-5348-97A6-E5252C20734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23445" y="7040881"/>
            <a:ext cx="4663440" cy="831216"/>
          </a:xfrm>
        </p:spPr>
        <p:txBody>
          <a:bodyPr anchor="b"/>
          <a:lstStyle>
            <a:lvl1pPr algn="l">
              <a:defRPr sz="2200" b="1"/>
            </a:lvl1pPr>
          </a:lstStyle>
          <a:p>
            <a:r>
              <a:rPr lang="en-US"/>
              <a:t>Click to edit Master title style</a:t>
            </a:r>
          </a:p>
        </p:txBody>
      </p:sp>
      <p:sp>
        <p:nvSpPr>
          <p:cNvPr id="3" name="Picture Placeholder 2"/>
          <p:cNvSpPr>
            <a:spLocks noGrp="1"/>
          </p:cNvSpPr>
          <p:nvPr>
            <p:ph type="pic" idx="1"/>
          </p:nvPr>
        </p:nvSpPr>
        <p:spPr>
          <a:xfrm>
            <a:off x="1523445" y="898736"/>
            <a:ext cx="4663440" cy="6035040"/>
          </a:xfrm>
        </p:spPr>
        <p:txBody>
          <a:bodyPr/>
          <a:lstStyle>
            <a:lvl1pPr marL="0" indent="0">
              <a:buNone/>
              <a:defRPr sz="3600"/>
            </a:lvl1pPr>
            <a:lvl2pPr marL="509412" indent="0">
              <a:buNone/>
              <a:defRPr sz="3100"/>
            </a:lvl2pPr>
            <a:lvl3pPr marL="1018824" indent="0">
              <a:buNone/>
              <a:defRPr sz="2700"/>
            </a:lvl3pPr>
            <a:lvl4pPr marL="1528237" indent="0">
              <a:buNone/>
              <a:defRPr sz="2200"/>
            </a:lvl4pPr>
            <a:lvl5pPr marL="2037649" indent="0">
              <a:buNone/>
              <a:defRPr sz="2200"/>
            </a:lvl5pPr>
            <a:lvl6pPr marL="2547061" indent="0">
              <a:buNone/>
              <a:defRPr sz="2200"/>
            </a:lvl6pPr>
            <a:lvl7pPr marL="3056473" indent="0">
              <a:buNone/>
              <a:defRPr sz="2200"/>
            </a:lvl7pPr>
            <a:lvl8pPr marL="3565886" indent="0">
              <a:buNone/>
              <a:defRPr sz="2200"/>
            </a:lvl8pPr>
            <a:lvl9pPr marL="4075298" indent="0">
              <a:buNone/>
              <a:defRPr sz="2200"/>
            </a:lvl9pPr>
          </a:lstStyle>
          <a:p>
            <a:endParaRPr lang="en-US"/>
          </a:p>
        </p:txBody>
      </p:sp>
      <p:sp>
        <p:nvSpPr>
          <p:cNvPr id="4" name="Text Placeholder 3"/>
          <p:cNvSpPr>
            <a:spLocks noGrp="1"/>
          </p:cNvSpPr>
          <p:nvPr>
            <p:ph type="body" sz="half" idx="2"/>
          </p:nvPr>
        </p:nvSpPr>
        <p:spPr>
          <a:xfrm>
            <a:off x="1523445" y="7872097"/>
            <a:ext cx="4663440" cy="1180464"/>
          </a:xfrm>
        </p:spPr>
        <p:txBody>
          <a:bodyPr/>
          <a:lstStyle>
            <a:lvl1pPr marL="0" indent="0">
              <a:buNone/>
              <a:defRPr sz="1600"/>
            </a:lvl1pPr>
            <a:lvl2pPr marL="509412" indent="0">
              <a:buNone/>
              <a:defRPr sz="1300"/>
            </a:lvl2pPr>
            <a:lvl3pPr marL="1018824" indent="0">
              <a:buNone/>
              <a:defRPr sz="1100"/>
            </a:lvl3pPr>
            <a:lvl4pPr marL="1528237" indent="0">
              <a:buNone/>
              <a:defRPr sz="1000"/>
            </a:lvl4pPr>
            <a:lvl5pPr marL="2037649" indent="0">
              <a:buNone/>
              <a:defRPr sz="1000"/>
            </a:lvl5pPr>
            <a:lvl6pPr marL="2547061" indent="0">
              <a:buNone/>
              <a:defRPr sz="1000"/>
            </a:lvl6pPr>
            <a:lvl7pPr marL="3056473" indent="0">
              <a:buNone/>
              <a:defRPr sz="1000"/>
            </a:lvl7pPr>
            <a:lvl8pPr marL="3565886" indent="0">
              <a:buNone/>
              <a:defRPr sz="1000"/>
            </a:lvl8pPr>
            <a:lvl9pPr marL="4075298"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A69F894-040B-F64A-981C-C834D56B244D}" type="datetimeFigureOut">
              <a:rPr lang="en-US" smtClean="0"/>
              <a:pPr/>
              <a:t>3/19/20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3190AE1-4CC9-5348-97A6-E5252C20734E}"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8620" y="402802"/>
            <a:ext cx="6995160" cy="1676400"/>
          </a:xfrm>
          <a:prstGeom prst="rect">
            <a:avLst/>
          </a:prstGeom>
        </p:spPr>
        <p:txBody>
          <a:bodyPr vert="horz" lIns="101882" tIns="50941" rIns="101882" bIns="50941" rtlCol="0" anchor="ctr">
            <a:normAutofit/>
          </a:bodyPr>
          <a:lstStyle/>
          <a:p>
            <a:r>
              <a:rPr lang="en-US"/>
              <a:t>Click to edit Master title style</a:t>
            </a:r>
          </a:p>
        </p:txBody>
      </p:sp>
      <p:sp>
        <p:nvSpPr>
          <p:cNvPr id="3" name="Text Placeholder 2"/>
          <p:cNvSpPr>
            <a:spLocks noGrp="1"/>
          </p:cNvSpPr>
          <p:nvPr>
            <p:ph type="body" idx="1"/>
          </p:nvPr>
        </p:nvSpPr>
        <p:spPr>
          <a:xfrm>
            <a:off x="388620" y="2346962"/>
            <a:ext cx="6995160" cy="6638079"/>
          </a:xfrm>
          <a:prstGeom prst="rect">
            <a:avLst/>
          </a:prstGeom>
        </p:spPr>
        <p:txBody>
          <a:bodyPr vert="horz" lIns="101882" tIns="50941" rIns="101882" bIns="50941"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388620" y="9322648"/>
            <a:ext cx="1813560" cy="535516"/>
          </a:xfrm>
          <a:prstGeom prst="rect">
            <a:avLst/>
          </a:prstGeom>
        </p:spPr>
        <p:txBody>
          <a:bodyPr vert="horz" lIns="101882" tIns="50941" rIns="101882" bIns="50941" rtlCol="0" anchor="ctr"/>
          <a:lstStyle>
            <a:lvl1pPr algn="l">
              <a:defRPr sz="1300">
                <a:solidFill>
                  <a:schemeClr val="tx1">
                    <a:tint val="75000"/>
                  </a:schemeClr>
                </a:solidFill>
              </a:defRPr>
            </a:lvl1pPr>
          </a:lstStyle>
          <a:p>
            <a:fld id="{1A69F894-040B-F64A-981C-C834D56B244D}" type="datetimeFigureOut">
              <a:rPr lang="en-US" smtClean="0"/>
              <a:pPr/>
              <a:t>3/19/20</a:t>
            </a:fld>
            <a:endParaRPr lang="en-US"/>
          </a:p>
        </p:txBody>
      </p:sp>
      <p:sp>
        <p:nvSpPr>
          <p:cNvPr id="5" name="Footer Placeholder 4"/>
          <p:cNvSpPr>
            <a:spLocks noGrp="1"/>
          </p:cNvSpPr>
          <p:nvPr>
            <p:ph type="ftr" sz="quarter" idx="3"/>
          </p:nvPr>
        </p:nvSpPr>
        <p:spPr>
          <a:xfrm>
            <a:off x="2655570" y="9322648"/>
            <a:ext cx="2461260" cy="535516"/>
          </a:xfrm>
          <a:prstGeom prst="rect">
            <a:avLst/>
          </a:prstGeom>
        </p:spPr>
        <p:txBody>
          <a:bodyPr vert="horz" lIns="101882" tIns="50941" rIns="101882" bIns="50941" rtlCol="0" anchor="ctr"/>
          <a:lstStyle>
            <a:lvl1pPr algn="ctr">
              <a:defRPr sz="13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570220" y="9322648"/>
            <a:ext cx="1813560" cy="535516"/>
          </a:xfrm>
          <a:prstGeom prst="rect">
            <a:avLst/>
          </a:prstGeom>
        </p:spPr>
        <p:txBody>
          <a:bodyPr vert="horz" lIns="101882" tIns="50941" rIns="101882" bIns="50941" rtlCol="0" anchor="ctr"/>
          <a:lstStyle>
            <a:lvl1pPr algn="r">
              <a:defRPr sz="1300">
                <a:solidFill>
                  <a:schemeClr val="tx1">
                    <a:tint val="75000"/>
                  </a:schemeClr>
                </a:solidFill>
              </a:defRPr>
            </a:lvl1pPr>
          </a:lstStyle>
          <a:p>
            <a:fld id="{13190AE1-4CC9-5348-97A6-E5252C20734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509412" rtl="0" eaLnBrk="1" latinLnBrk="0" hangingPunct="1">
        <a:spcBef>
          <a:spcPct val="0"/>
        </a:spcBef>
        <a:buNone/>
        <a:defRPr sz="4900" kern="1200">
          <a:solidFill>
            <a:schemeClr val="tx1"/>
          </a:solidFill>
          <a:latin typeface="+mj-lt"/>
          <a:ea typeface="+mj-ea"/>
          <a:cs typeface="+mj-cs"/>
        </a:defRPr>
      </a:lvl1pPr>
    </p:titleStyle>
    <p:bodyStyle>
      <a:lvl1pPr marL="382059" indent="-382059" algn="l" defTabSz="509412" rtl="0" eaLnBrk="1" latinLnBrk="0" hangingPunct="1">
        <a:spcBef>
          <a:spcPct val="20000"/>
        </a:spcBef>
        <a:buFont typeface="Arial"/>
        <a:buChar char="•"/>
        <a:defRPr sz="3600" kern="1200">
          <a:solidFill>
            <a:schemeClr val="tx1"/>
          </a:solidFill>
          <a:latin typeface="+mn-lt"/>
          <a:ea typeface="+mn-ea"/>
          <a:cs typeface="+mn-cs"/>
        </a:defRPr>
      </a:lvl1pPr>
      <a:lvl2pPr marL="827795" indent="-318383" algn="l" defTabSz="509412" rtl="0" eaLnBrk="1" latinLnBrk="0" hangingPunct="1">
        <a:spcBef>
          <a:spcPct val="20000"/>
        </a:spcBef>
        <a:buFont typeface="Arial"/>
        <a:buChar char="–"/>
        <a:defRPr sz="3100" kern="1200">
          <a:solidFill>
            <a:schemeClr val="tx1"/>
          </a:solidFill>
          <a:latin typeface="+mn-lt"/>
          <a:ea typeface="+mn-ea"/>
          <a:cs typeface="+mn-cs"/>
        </a:defRPr>
      </a:lvl2pPr>
      <a:lvl3pPr marL="1273531" indent="-254706" algn="l" defTabSz="509412" rtl="0" eaLnBrk="1" latinLnBrk="0" hangingPunct="1">
        <a:spcBef>
          <a:spcPct val="20000"/>
        </a:spcBef>
        <a:buFont typeface="Arial"/>
        <a:buChar char="•"/>
        <a:defRPr sz="2700" kern="1200">
          <a:solidFill>
            <a:schemeClr val="tx1"/>
          </a:solidFill>
          <a:latin typeface="+mn-lt"/>
          <a:ea typeface="+mn-ea"/>
          <a:cs typeface="+mn-cs"/>
        </a:defRPr>
      </a:lvl3pPr>
      <a:lvl4pPr marL="1782943" indent="-254706" algn="l" defTabSz="509412" rtl="0" eaLnBrk="1" latinLnBrk="0" hangingPunct="1">
        <a:spcBef>
          <a:spcPct val="20000"/>
        </a:spcBef>
        <a:buFont typeface="Arial"/>
        <a:buChar char="–"/>
        <a:defRPr sz="2200" kern="1200">
          <a:solidFill>
            <a:schemeClr val="tx1"/>
          </a:solidFill>
          <a:latin typeface="+mn-lt"/>
          <a:ea typeface="+mn-ea"/>
          <a:cs typeface="+mn-cs"/>
        </a:defRPr>
      </a:lvl4pPr>
      <a:lvl5pPr marL="2292355" indent="-254706" algn="l" defTabSz="509412" rtl="0" eaLnBrk="1" latinLnBrk="0" hangingPunct="1">
        <a:spcBef>
          <a:spcPct val="20000"/>
        </a:spcBef>
        <a:buFont typeface="Arial"/>
        <a:buChar char="»"/>
        <a:defRPr sz="2200" kern="1200">
          <a:solidFill>
            <a:schemeClr val="tx1"/>
          </a:solidFill>
          <a:latin typeface="+mn-lt"/>
          <a:ea typeface="+mn-ea"/>
          <a:cs typeface="+mn-cs"/>
        </a:defRPr>
      </a:lvl5pPr>
      <a:lvl6pPr marL="2801767" indent="-254706" algn="l" defTabSz="509412" rtl="0" eaLnBrk="1" latinLnBrk="0" hangingPunct="1">
        <a:spcBef>
          <a:spcPct val="20000"/>
        </a:spcBef>
        <a:buFont typeface="Arial"/>
        <a:buChar char="•"/>
        <a:defRPr sz="2200" kern="1200">
          <a:solidFill>
            <a:schemeClr val="tx1"/>
          </a:solidFill>
          <a:latin typeface="+mn-lt"/>
          <a:ea typeface="+mn-ea"/>
          <a:cs typeface="+mn-cs"/>
        </a:defRPr>
      </a:lvl6pPr>
      <a:lvl7pPr marL="3311180" indent="-254706" algn="l" defTabSz="509412" rtl="0" eaLnBrk="1" latinLnBrk="0" hangingPunct="1">
        <a:spcBef>
          <a:spcPct val="20000"/>
        </a:spcBef>
        <a:buFont typeface="Arial"/>
        <a:buChar char="•"/>
        <a:defRPr sz="2200" kern="1200">
          <a:solidFill>
            <a:schemeClr val="tx1"/>
          </a:solidFill>
          <a:latin typeface="+mn-lt"/>
          <a:ea typeface="+mn-ea"/>
          <a:cs typeface="+mn-cs"/>
        </a:defRPr>
      </a:lvl7pPr>
      <a:lvl8pPr marL="3820592" indent="-254706" algn="l" defTabSz="509412" rtl="0" eaLnBrk="1" latinLnBrk="0" hangingPunct="1">
        <a:spcBef>
          <a:spcPct val="20000"/>
        </a:spcBef>
        <a:buFont typeface="Arial"/>
        <a:buChar char="•"/>
        <a:defRPr sz="2200" kern="1200">
          <a:solidFill>
            <a:schemeClr val="tx1"/>
          </a:solidFill>
          <a:latin typeface="+mn-lt"/>
          <a:ea typeface="+mn-ea"/>
          <a:cs typeface="+mn-cs"/>
        </a:defRPr>
      </a:lvl8pPr>
      <a:lvl9pPr marL="4330004" indent="-254706" algn="l" defTabSz="509412" rtl="0" eaLnBrk="1" latinLnBrk="0" hangingPunct="1">
        <a:spcBef>
          <a:spcPct val="20000"/>
        </a:spcBef>
        <a:buFont typeface="Arial"/>
        <a:buChar char="•"/>
        <a:defRPr sz="2200" kern="1200">
          <a:solidFill>
            <a:schemeClr val="tx1"/>
          </a:solidFill>
          <a:latin typeface="+mn-lt"/>
          <a:ea typeface="+mn-ea"/>
          <a:cs typeface="+mn-cs"/>
        </a:defRPr>
      </a:lvl9pPr>
    </p:bodyStyle>
    <p:otherStyle>
      <a:defPPr>
        <a:defRPr lang="en-US"/>
      </a:defPPr>
      <a:lvl1pPr marL="0" algn="l" defTabSz="509412" rtl="0" eaLnBrk="1" latinLnBrk="0" hangingPunct="1">
        <a:defRPr sz="2000" kern="1200">
          <a:solidFill>
            <a:schemeClr val="tx1"/>
          </a:solidFill>
          <a:latin typeface="+mn-lt"/>
          <a:ea typeface="+mn-ea"/>
          <a:cs typeface="+mn-cs"/>
        </a:defRPr>
      </a:lvl1pPr>
      <a:lvl2pPr marL="509412" algn="l" defTabSz="509412" rtl="0" eaLnBrk="1" latinLnBrk="0" hangingPunct="1">
        <a:defRPr sz="2000" kern="1200">
          <a:solidFill>
            <a:schemeClr val="tx1"/>
          </a:solidFill>
          <a:latin typeface="+mn-lt"/>
          <a:ea typeface="+mn-ea"/>
          <a:cs typeface="+mn-cs"/>
        </a:defRPr>
      </a:lvl2pPr>
      <a:lvl3pPr marL="1018824" algn="l" defTabSz="509412" rtl="0" eaLnBrk="1" latinLnBrk="0" hangingPunct="1">
        <a:defRPr sz="2000" kern="1200">
          <a:solidFill>
            <a:schemeClr val="tx1"/>
          </a:solidFill>
          <a:latin typeface="+mn-lt"/>
          <a:ea typeface="+mn-ea"/>
          <a:cs typeface="+mn-cs"/>
        </a:defRPr>
      </a:lvl3pPr>
      <a:lvl4pPr marL="1528237" algn="l" defTabSz="509412" rtl="0" eaLnBrk="1" latinLnBrk="0" hangingPunct="1">
        <a:defRPr sz="2000" kern="1200">
          <a:solidFill>
            <a:schemeClr val="tx1"/>
          </a:solidFill>
          <a:latin typeface="+mn-lt"/>
          <a:ea typeface="+mn-ea"/>
          <a:cs typeface="+mn-cs"/>
        </a:defRPr>
      </a:lvl4pPr>
      <a:lvl5pPr marL="2037649" algn="l" defTabSz="509412" rtl="0" eaLnBrk="1" latinLnBrk="0" hangingPunct="1">
        <a:defRPr sz="2000" kern="1200">
          <a:solidFill>
            <a:schemeClr val="tx1"/>
          </a:solidFill>
          <a:latin typeface="+mn-lt"/>
          <a:ea typeface="+mn-ea"/>
          <a:cs typeface="+mn-cs"/>
        </a:defRPr>
      </a:lvl5pPr>
      <a:lvl6pPr marL="2547061" algn="l" defTabSz="509412" rtl="0" eaLnBrk="1" latinLnBrk="0" hangingPunct="1">
        <a:defRPr sz="2000" kern="1200">
          <a:solidFill>
            <a:schemeClr val="tx1"/>
          </a:solidFill>
          <a:latin typeface="+mn-lt"/>
          <a:ea typeface="+mn-ea"/>
          <a:cs typeface="+mn-cs"/>
        </a:defRPr>
      </a:lvl6pPr>
      <a:lvl7pPr marL="3056473" algn="l" defTabSz="509412" rtl="0" eaLnBrk="1" latinLnBrk="0" hangingPunct="1">
        <a:defRPr sz="2000" kern="1200">
          <a:solidFill>
            <a:schemeClr val="tx1"/>
          </a:solidFill>
          <a:latin typeface="+mn-lt"/>
          <a:ea typeface="+mn-ea"/>
          <a:cs typeface="+mn-cs"/>
        </a:defRPr>
      </a:lvl7pPr>
      <a:lvl8pPr marL="3565886" algn="l" defTabSz="509412" rtl="0" eaLnBrk="1" latinLnBrk="0" hangingPunct="1">
        <a:defRPr sz="2000" kern="1200">
          <a:solidFill>
            <a:schemeClr val="tx1"/>
          </a:solidFill>
          <a:latin typeface="+mn-lt"/>
          <a:ea typeface="+mn-ea"/>
          <a:cs typeface="+mn-cs"/>
        </a:defRPr>
      </a:lvl8pPr>
      <a:lvl9pPr marL="4075298" algn="l" defTabSz="509412" rtl="0" eaLnBrk="1" latinLnBrk="0" hangingPunct="1">
        <a:defRPr sz="2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C86370F-6884-3D41-B1ED-945B6F07187C}"/>
              </a:ext>
            </a:extLst>
          </p:cNvPr>
          <p:cNvSpPr txBox="1"/>
          <p:nvPr/>
        </p:nvSpPr>
        <p:spPr>
          <a:xfrm>
            <a:off x="3422468" y="1031966"/>
            <a:ext cx="2249911" cy="400110"/>
          </a:xfrm>
          <a:prstGeom prst="rect">
            <a:avLst/>
          </a:prstGeom>
          <a:noFill/>
        </p:spPr>
        <p:txBody>
          <a:bodyPr wrap="square" rtlCol="0">
            <a:spAutoFit/>
          </a:bodyPr>
          <a:lstStyle/>
          <a:p>
            <a:r>
              <a:rPr lang="en-US" dirty="0"/>
              <a:t>March 16 - 20, 2020 </a:t>
            </a:r>
          </a:p>
        </p:txBody>
      </p:sp>
      <p:sp>
        <p:nvSpPr>
          <p:cNvPr id="4" name="TextBox 3">
            <a:extLst>
              <a:ext uri="{FF2B5EF4-FFF2-40B4-BE49-F238E27FC236}">
                <a16:creationId xmlns:a16="http://schemas.microsoft.com/office/drawing/2014/main" id="{606489D1-CE8E-054A-A6F8-B50FCCEDAA6B}"/>
              </a:ext>
            </a:extLst>
          </p:cNvPr>
          <p:cNvSpPr txBox="1"/>
          <p:nvPr/>
        </p:nvSpPr>
        <p:spPr>
          <a:xfrm>
            <a:off x="3877480" y="2483275"/>
            <a:ext cx="3186063" cy="1938992"/>
          </a:xfrm>
          <a:prstGeom prst="rect">
            <a:avLst/>
          </a:prstGeom>
          <a:noFill/>
        </p:spPr>
        <p:txBody>
          <a:bodyPr wrap="square" rtlCol="0">
            <a:spAutoFit/>
          </a:bodyPr>
          <a:lstStyle/>
          <a:p>
            <a:pPr algn="ctr"/>
            <a:r>
              <a:rPr lang="en-US" dirty="0">
                <a:latin typeface="Comic Sans MS" panose="030F0902030302020204" pitchFamily="66" charset="0"/>
              </a:rPr>
              <a:t>Your teacher may be emailing or calling you to make sure you are able to use your login/password for I-Ready. </a:t>
            </a:r>
            <a:endParaRPr lang="en-US" sz="2800" dirty="0"/>
          </a:p>
        </p:txBody>
      </p:sp>
      <p:sp>
        <p:nvSpPr>
          <p:cNvPr id="8" name="TextBox 7">
            <a:extLst>
              <a:ext uri="{FF2B5EF4-FFF2-40B4-BE49-F238E27FC236}">
                <a16:creationId xmlns:a16="http://schemas.microsoft.com/office/drawing/2014/main" id="{1041C290-8C9A-D741-987B-BCB4AF0F9B3B}"/>
              </a:ext>
            </a:extLst>
          </p:cNvPr>
          <p:cNvSpPr txBox="1"/>
          <p:nvPr/>
        </p:nvSpPr>
        <p:spPr>
          <a:xfrm>
            <a:off x="930422" y="4506620"/>
            <a:ext cx="2557220" cy="2554545"/>
          </a:xfrm>
          <a:prstGeom prst="rect">
            <a:avLst/>
          </a:prstGeom>
          <a:noFill/>
        </p:spPr>
        <p:txBody>
          <a:bodyPr wrap="square" rtlCol="0">
            <a:spAutoFit/>
          </a:bodyPr>
          <a:lstStyle/>
          <a:p>
            <a:pPr algn="ctr"/>
            <a:r>
              <a:rPr lang="en-US" sz="1600" dirty="0">
                <a:latin typeface="Comic Sans MS" panose="030F0902030302020204" pitchFamily="66" charset="0"/>
              </a:rPr>
              <a:t>Please log into your child’s I-Ready using Class Link.  You will need the username and password that has been sent to your earlier in the school year.  Use Class Dojo to message your teacher if you need it.</a:t>
            </a:r>
          </a:p>
        </p:txBody>
      </p:sp>
      <p:sp>
        <p:nvSpPr>
          <p:cNvPr id="9" name="TextBox 8">
            <a:extLst>
              <a:ext uri="{FF2B5EF4-FFF2-40B4-BE49-F238E27FC236}">
                <a16:creationId xmlns:a16="http://schemas.microsoft.com/office/drawing/2014/main" id="{D809A985-07B0-E045-9AF1-35F3332888F6}"/>
              </a:ext>
            </a:extLst>
          </p:cNvPr>
          <p:cNvSpPr txBox="1"/>
          <p:nvPr/>
        </p:nvSpPr>
        <p:spPr>
          <a:xfrm>
            <a:off x="1069382" y="1729223"/>
            <a:ext cx="1811117" cy="1569660"/>
          </a:xfrm>
          <a:prstGeom prst="rect">
            <a:avLst/>
          </a:prstGeom>
          <a:noFill/>
        </p:spPr>
        <p:txBody>
          <a:bodyPr wrap="square" rtlCol="0">
            <a:spAutoFit/>
          </a:bodyPr>
          <a:lstStyle/>
          <a:p>
            <a:pPr algn="ctr"/>
            <a:r>
              <a:rPr lang="en-US" sz="1600" dirty="0">
                <a:latin typeface="Comic Sans MS" panose="030F0902030302020204" pitchFamily="66" charset="0"/>
              </a:rPr>
              <a:t>Cleveland City Schools At Home</a:t>
            </a:r>
          </a:p>
          <a:p>
            <a:pPr algn="ctr"/>
            <a:r>
              <a:rPr lang="en-US" sz="1600" dirty="0">
                <a:latin typeface="Comic Sans MS" panose="030F0902030302020204" pitchFamily="66" charset="0"/>
              </a:rPr>
              <a:t>Learning Experience</a:t>
            </a:r>
          </a:p>
          <a:p>
            <a:pPr algn="ctr"/>
            <a:r>
              <a:rPr lang="en-US" sz="1600" dirty="0">
                <a:latin typeface="Comic Sans MS" panose="030F0902030302020204" pitchFamily="66" charset="0"/>
              </a:rPr>
              <a:t>begins on Monday 3/23</a:t>
            </a:r>
          </a:p>
        </p:txBody>
      </p:sp>
      <p:sp>
        <p:nvSpPr>
          <p:cNvPr id="10" name="Rectangle 9">
            <a:extLst>
              <a:ext uri="{FF2B5EF4-FFF2-40B4-BE49-F238E27FC236}">
                <a16:creationId xmlns:a16="http://schemas.microsoft.com/office/drawing/2014/main" id="{D83015A1-8E34-2E40-9D5A-899AF7B1B81A}"/>
              </a:ext>
            </a:extLst>
          </p:cNvPr>
          <p:cNvSpPr/>
          <p:nvPr/>
        </p:nvSpPr>
        <p:spPr>
          <a:xfrm>
            <a:off x="3988487" y="7981627"/>
            <a:ext cx="2964051" cy="1477328"/>
          </a:xfrm>
          <a:prstGeom prst="rect">
            <a:avLst/>
          </a:prstGeom>
        </p:spPr>
        <p:txBody>
          <a:bodyPr wrap="square">
            <a:spAutoFit/>
          </a:bodyPr>
          <a:lstStyle/>
          <a:p>
            <a:pPr algn="ctr"/>
            <a:r>
              <a:rPr lang="en-US" sz="1800" dirty="0">
                <a:latin typeface="Comic Sans MS" panose="030F0902030302020204" pitchFamily="66" charset="0"/>
              </a:rPr>
              <a:t>Check Class Dojo Class Story and Dojo messages to contact your child’s teacher.  Hours: 8:30-3:00</a:t>
            </a:r>
          </a:p>
        </p:txBody>
      </p:sp>
      <p:sp>
        <p:nvSpPr>
          <p:cNvPr id="13" name="TextBox 12">
            <a:extLst>
              <a:ext uri="{FF2B5EF4-FFF2-40B4-BE49-F238E27FC236}">
                <a16:creationId xmlns:a16="http://schemas.microsoft.com/office/drawing/2014/main" id="{3B2E9222-979A-0342-8C81-E8DE46995ED3}"/>
              </a:ext>
            </a:extLst>
          </p:cNvPr>
          <p:cNvSpPr txBox="1"/>
          <p:nvPr/>
        </p:nvSpPr>
        <p:spPr>
          <a:xfrm>
            <a:off x="4190353" y="5510265"/>
            <a:ext cx="2964051" cy="2062103"/>
          </a:xfrm>
          <a:prstGeom prst="rect">
            <a:avLst/>
          </a:prstGeom>
          <a:noFill/>
        </p:spPr>
        <p:txBody>
          <a:bodyPr wrap="square" rtlCol="0">
            <a:spAutoFit/>
          </a:bodyPr>
          <a:lstStyle/>
          <a:p>
            <a:r>
              <a:rPr lang="en-US" sz="1800" dirty="0">
                <a:latin typeface="Comic Sans MS" panose="030F0902030302020204" pitchFamily="66" charset="0"/>
              </a:rPr>
              <a:t>*Go to the Cleveland</a:t>
            </a:r>
          </a:p>
          <a:p>
            <a:r>
              <a:rPr lang="en-US" sz="1800" dirty="0">
                <a:latin typeface="Comic Sans MS" panose="030F0902030302020204" pitchFamily="66" charset="0"/>
              </a:rPr>
              <a:t>City Schools website for important information and links at </a:t>
            </a:r>
            <a:r>
              <a:rPr lang="en-US" sz="1800" dirty="0" err="1">
                <a:latin typeface="Comic Sans MS" panose="030F0902030302020204" pitchFamily="66" charset="0"/>
              </a:rPr>
              <a:t>www.clevelandschools.org</a:t>
            </a:r>
            <a:endParaRPr lang="en-US" sz="1800" dirty="0">
              <a:latin typeface="Comic Sans MS" panose="030F0902030302020204" pitchFamily="66" charset="0"/>
            </a:endParaRPr>
          </a:p>
          <a:p>
            <a:endParaRPr lang="en-US" sz="1800" dirty="0">
              <a:latin typeface="Comic Sans MS" panose="030F0902030302020204" pitchFamily="66" charset="0"/>
            </a:endParaRPr>
          </a:p>
          <a:p>
            <a:endParaRPr lang="en-US" dirty="0"/>
          </a:p>
        </p:txBody>
      </p:sp>
      <p:sp>
        <p:nvSpPr>
          <p:cNvPr id="3" name="TextBox 2">
            <a:extLst>
              <a:ext uri="{FF2B5EF4-FFF2-40B4-BE49-F238E27FC236}">
                <a16:creationId xmlns:a16="http://schemas.microsoft.com/office/drawing/2014/main" id="{13AFB4F2-2840-EE46-B28D-E0AC9B973DC0}"/>
              </a:ext>
            </a:extLst>
          </p:cNvPr>
          <p:cNvSpPr txBox="1"/>
          <p:nvPr/>
        </p:nvSpPr>
        <p:spPr>
          <a:xfrm>
            <a:off x="800872" y="7726256"/>
            <a:ext cx="2686770" cy="1754326"/>
          </a:xfrm>
          <a:prstGeom prst="rect">
            <a:avLst/>
          </a:prstGeom>
          <a:noFill/>
        </p:spPr>
        <p:txBody>
          <a:bodyPr wrap="square" rtlCol="0">
            <a:spAutoFit/>
          </a:bodyPr>
          <a:lstStyle/>
          <a:p>
            <a:r>
              <a:rPr lang="en-US" dirty="0">
                <a:latin typeface="Comic Sans MS" panose="030F0902030302020204" pitchFamily="66" charset="0"/>
              </a:rPr>
              <a:t>Your child’s teacher will monitor progress as the diagnostics for math  &amp; reading are completed</a:t>
            </a:r>
            <a:r>
              <a:rPr lang="en-US" sz="2800" dirty="0">
                <a:latin typeface="Comic Sans MS" panose="030F0902030302020204" pitchFamily="66" charset="0"/>
              </a:rPr>
              <a:t>.</a:t>
            </a:r>
            <a:endParaRPr lang="en-US" dirty="0"/>
          </a:p>
        </p:txBody>
      </p:sp>
    </p:spTree>
    <p:extLst>
      <p:ext uri="{BB962C8B-B14F-4D97-AF65-F5344CB8AC3E}">
        <p14:creationId xmlns:p14="http://schemas.microsoft.com/office/powerpoint/2010/main" val="329817219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94535</TotalTime>
  <Words>133</Words>
  <Application>Microsoft Macintosh PowerPoint</Application>
  <PresentationFormat>Custom</PresentationFormat>
  <Paragraphs>10</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Comic Sans MS</vt:lpstr>
      <vt:lpstr>Office Theme</vt:lpstr>
      <vt:lpstr>PowerPoint Presentation</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Sandra Cangelosi</dc:creator>
  <cp:lastModifiedBy>Microsoft Office User</cp:lastModifiedBy>
  <cp:revision>45</cp:revision>
  <cp:lastPrinted>2019-11-11T12:32:35Z</cp:lastPrinted>
  <dcterms:created xsi:type="dcterms:W3CDTF">2013-09-01T20:17:29Z</dcterms:created>
  <dcterms:modified xsi:type="dcterms:W3CDTF">2020-03-19T17:10:23Z</dcterms:modified>
</cp:coreProperties>
</file>